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38E43-6911-B312-D861-8EE711B2A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094E8-1323-BBFF-1C88-D0828A79E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67D60-1176-8252-20CB-650886191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AFA2-EF67-488A-915D-B3213205838A}" type="datetimeFigureOut">
              <a:rPr lang="en-NL" smtClean="0"/>
              <a:t>18/12/2025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8E7EA-85CC-15A9-E0E4-48ACA6760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7967F-59CE-1403-A43C-770611DA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E215-17E9-40F2-8339-DE33F4F41E5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2877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2A0B-5A06-3E90-A05A-525DC9548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05855B-F453-2430-1786-36C31F7D4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D11AA-C762-055D-0BA3-1E66CC771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AFA2-EF67-488A-915D-B3213205838A}" type="datetimeFigureOut">
              <a:rPr lang="en-NL" smtClean="0"/>
              <a:t>18/12/2025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55E6D-2964-3C70-D2AC-7566C93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63FE8-406E-A8D6-54FC-A41A59FC1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E215-17E9-40F2-8339-DE33F4F41E5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0557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B6878D-0AD4-C969-D825-674E5FD434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B07C46-DF4C-B8B3-5D72-E745BBE43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9E0A0-B88B-74B1-C704-916558D0A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AFA2-EF67-488A-915D-B3213205838A}" type="datetimeFigureOut">
              <a:rPr lang="en-NL" smtClean="0"/>
              <a:t>18/12/2025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D5E85-7A1C-8F41-85C9-E121A1336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65256-7233-9170-EAD3-6E1E5843B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E215-17E9-40F2-8339-DE33F4F41E5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65348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4BD6-C791-37B7-F39E-6FA1FE488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364DA-64DE-4BB8-2D7D-4D2E10564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678FD-BAEE-F315-024D-70D1D7EFF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AFA2-EF67-488A-915D-B3213205838A}" type="datetimeFigureOut">
              <a:rPr lang="en-NL" smtClean="0"/>
              <a:t>18/12/2025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CE9FF-B786-CB46-3CBE-B0173EAB7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73DA8-4499-DDE7-888B-C0826CFAF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E215-17E9-40F2-8339-DE33F4F41E5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7276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F4AE1-8379-3925-F727-8DD0371EE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A8BB9-F829-ED3F-6EBB-4E97E9D9E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F9103-60AF-3332-4C76-82FDB46B8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AFA2-EF67-488A-915D-B3213205838A}" type="datetimeFigureOut">
              <a:rPr lang="en-NL" smtClean="0"/>
              <a:t>18/12/2025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1CD83-80AD-B5AA-03D9-51E784792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F264C-70CE-4DCF-1F2D-C8F930D8D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E215-17E9-40F2-8339-DE33F4F41E5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8555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ABA6F-CC1C-834C-150B-E1A171B33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70595-08EB-60E4-C528-83D189902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E2170F-085A-6FB6-F161-759EB84E9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671183-3732-FF21-4232-50D9B825C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AFA2-EF67-488A-915D-B3213205838A}" type="datetimeFigureOut">
              <a:rPr lang="en-NL" smtClean="0"/>
              <a:t>18/12/2025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F4840-9614-A1D0-043E-04348A6F9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11F42-B017-7628-A674-D3D2BF0F3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E215-17E9-40F2-8339-DE33F4F41E5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26860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2CA7D-9470-37BA-6F59-B06962EC2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A3DCB-6176-7BBE-215D-CC85AD79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6FB33-51B1-DCBB-C1D2-7F6B4CF9A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D0D1C-4334-B1C2-FAA6-BE90B07080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0D2D4B-8826-3ED3-B34E-28DD31805C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8512A5-6089-96DE-DCD0-890D7A31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AFA2-EF67-488A-915D-B3213205838A}" type="datetimeFigureOut">
              <a:rPr lang="en-NL" smtClean="0"/>
              <a:t>18/12/2025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A47FCC-CEDC-262D-326A-1FED3DCDB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F276CF-FC79-98F0-BCA6-26031E51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E215-17E9-40F2-8339-DE33F4F41E5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2090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9790D-1550-8D5C-025B-1C697DC70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62ABE0-0C91-92AF-8C68-CEBF3FF04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AFA2-EF67-488A-915D-B3213205838A}" type="datetimeFigureOut">
              <a:rPr lang="en-NL" smtClean="0"/>
              <a:t>18/12/2025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2F2EE-48FA-2C08-EDFD-1F79B211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A0E074-F2D8-58C7-E208-679406B0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E215-17E9-40F2-8339-DE33F4F41E5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43752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8E69D6-80CE-A942-DFB0-54C345486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AFA2-EF67-488A-915D-B3213205838A}" type="datetimeFigureOut">
              <a:rPr lang="en-NL" smtClean="0"/>
              <a:t>18/12/2025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FAB246-3180-522E-57FC-8EA7FD9FB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BBB78-0F12-06F0-AF08-B858F4B7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E215-17E9-40F2-8339-DE33F4F41E5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92095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8E14-D1C6-DE29-4EF1-D4B5AEB6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31C85-213E-4A5E-4376-BF09137D8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7D286-657B-2B09-EE40-515B509F1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78A22-FCE1-60F7-B235-1405BF27C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AFA2-EF67-488A-915D-B3213205838A}" type="datetimeFigureOut">
              <a:rPr lang="en-NL" smtClean="0"/>
              <a:t>18/12/2025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61957-474A-6778-54D7-AD4DD3D44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CB39B-EE57-AD62-A4C9-0BF19B26A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E215-17E9-40F2-8339-DE33F4F41E5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87669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9FB1-1738-03E0-00F6-2DEDE1D1B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8F32E6-C4B1-37D4-1ED5-FC51752775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653A0-1FE7-A81F-59BA-460060ACA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49AC3-F835-6C4D-E3F4-A07208697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AFA2-EF67-488A-915D-B3213205838A}" type="datetimeFigureOut">
              <a:rPr lang="en-NL" smtClean="0"/>
              <a:t>18/12/2025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04F5D-225A-BAEA-1A83-725829776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0D7CE-83F6-8948-ECB8-7FF275EDB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E215-17E9-40F2-8339-DE33F4F41E5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68548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E43599-3525-16EA-4074-365A32F38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5D854-851D-63E0-EDEE-77B707311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B8D9F-0F2B-6D1D-C61A-385D87C400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81AFA2-EF67-488A-915D-B3213205838A}" type="datetimeFigureOut">
              <a:rPr lang="en-NL" smtClean="0"/>
              <a:t>18/12/2025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3734B-5832-8BCA-69D2-90541EF0B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7E6D2-C1F3-442F-3FBC-AF18E7051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44E215-17E9-40F2-8339-DE33F4F41E5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13398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hyperlink" Target="https://github.com/HugoGit39/sia.project.1.wd.da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4FEC2A-0B6E-6019-B134-6B2130790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4" y="2067126"/>
            <a:ext cx="661482" cy="661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F8D260-9E51-9659-91AB-C65390029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4" y="2851823"/>
            <a:ext cx="661482" cy="6614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056B6A-A39F-E06E-114F-27CE1AC84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5" y="3636520"/>
            <a:ext cx="661482" cy="661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F2B85B-7A28-C9A3-665D-DCD9E3CA6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4" y="4421217"/>
            <a:ext cx="661482" cy="661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7E27E0-25F9-1A4E-2DE1-5430D9B0F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4" y="5205914"/>
            <a:ext cx="661482" cy="6614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EF8DBE-EBFA-2170-8D73-963A4DD49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4" y="5990611"/>
            <a:ext cx="661482" cy="6614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CB5342-EB98-D399-527E-04BA44984CAB}"/>
              </a:ext>
            </a:extLst>
          </p:cNvPr>
          <p:cNvSpPr txBox="1"/>
          <p:nvPr/>
        </p:nvSpPr>
        <p:spPr>
          <a:xfrm>
            <a:off x="787932" y="386908"/>
            <a:ext cx="10204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DISC Wearable Relational Database Pipeline</a:t>
            </a:r>
            <a:endParaRPr lang="en-NL" sz="3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C3B22D-908D-A80D-DB64-7F780CE74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832" y="3773310"/>
            <a:ext cx="1328648" cy="13286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31572F-5664-3C50-3973-A4D45DA29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501" y="2493660"/>
            <a:ext cx="941554" cy="10913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0B5FDC-944E-5878-CDFB-8A161DF1D0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54" y="2749369"/>
            <a:ext cx="878667" cy="67963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8DDE860-55DE-6902-B5DB-ADA5538C653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352147" y="3967261"/>
            <a:ext cx="94163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137CE699-61E3-8E72-124F-A120439D4D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010" y="1805660"/>
            <a:ext cx="1355020" cy="135502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86A538C-D35E-852B-4ECF-29528B8D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500" y="5801215"/>
            <a:ext cx="1587059" cy="597086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4E7A66B-D2C7-C6B8-5CD8-6DD8F110A29E}"/>
              </a:ext>
            </a:extLst>
          </p:cNvPr>
          <p:cNvCxnSpPr>
            <a:cxnSpLocks/>
          </p:cNvCxnSpPr>
          <p:nvPr/>
        </p:nvCxnSpPr>
        <p:spPr>
          <a:xfrm>
            <a:off x="1352147" y="4747675"/>
            <a:ext cx="94163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2E60CA3-E9C9-D912-4029-E3434C14FDDF}"/>
              </a:ext>
            </a:extLst>
          </p:cNvPr>
          <p:cNvCxnSpPr>
            <a:cxnSpLocks/>
          </p:cNvCxnSpPr>
          <p:nvPr/>
        </p:nvCxnSpPr>
        <p:spPr>
          <a:xfrm>
            <a:off x="1352146" y="5536655"/>
            <a:ext cx="94163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CB65EC1-E7CE-056C-1479-736D0BF05001}"/>
              </a:ext>
            </a:extLst>
          </p:cNvPr>
          <p:cNvCxnSpPr>
            <a:cxnSpLocks/>
          </p:cNvCxnSpPr>
          <p:nvPr/>
        </p:nvCxnSpPr>
        <p:spPr>
          <a:xfrm>
            <a:off x="1352146" y="6271349"/>
            <a:ext cx="94163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C2EADF3-6C09-B2F8-3884-ADD2C8BFB601}"/>
              </a:ext>
            </a:extLst>
          </p:cNvPr>
          <p:cNvCxnSpPr>
            <a:cxnSpLocks/>
          </p:cNvCxnSpPr>
          <p:nvPr/>
        </p:nvCxnSpPr>
        <p:spPr>
          <a:xfrm>
            <a:off x="1352146" y="3160680"/>
            <a:ext cx="94163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DADAE15-29B1-94C7-FDFD-C6AA91375743}"/>
              </a:ext>
            </a:extLst>
          </p:cNvPr>
          <p:cNvCxnSpPr>
            <a:cxnSpLocks/>
          </p:cNvCxnSpPr>
          <p:nvPr/>
        </p:nvCxnSpPr>
        <p:spPr>
          <a:xfrm>
            <a:off x="1352146" y="2375443"/>
            <a:ext cx="94163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69A693B-FDAB-ADFD-C2CD-3560D8AF908D}"/>
              </a:ext>
            </a:extLst>
          </p:cNvPr>
          <p:cNvSpPr txBox="1"/>
          <p:nvPr/>
        </p:nvSpPr>
        <p:spPr>
          <a:xfrm>
            <a:off x="2710328" y="1225010"/>
            <a:ext cx="1328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2. Merge</a:t>
            </a:r>
            <a:endParaRPr lang="en-NL" sz="2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2EA32DE-CFBD-37A9-B2A7-BBF9A606F592}"/>
              </a:ext>
            </a:extLst>
          </p:cNvPr>
          <p:cNvSpPr txBox="1"/>
          <p:nvPr/>
        </p:nvSpPr>
        <p:spPr>
          <a:xfrm>
            <a:off x="4734955" y="1225013"/>
            <a:ext cx="167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3. Wrangle</a:t>
            </a:r>
            <a:endParaRPr lang="en-NL" sz="2400" dirty="0"/>
          </a:p>
        </p:txBody>
      </p:sp>
      <p:pic>
        <p:nvPicPr>
          <p:cNvPr id="69" name="Picture 68" descr="A green box with a white x on it&#10;&#10;AI-generated content may be incorrect.">
            <a:extLst>
              <a:ext uri="{FF2B5EF4-FFF2-40B4-BE49-F238E27FC236}">
                <a16:creationId xmlns:a16="http://schemas.microsoft.com/office/drawing/2014/main" id="{F8BA15C5-6A79-0F03-3847-5A4365B399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1" y="2903240"/>
            <a:ext cx="525760" cy="52576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2489342E-E7C0-52FA-D9DC-365AF6C51371}"/>
              </a:ext>
            </a:extLst>
          </p:cNvPr>
          <p:cNvSpPr txBox="1"/>
          <p:nvPr/>
        </p:nvSpPr>
        <p:spPr>
          <a:xfrm>
            <a:off x="399392" y="1214671"/>
            <a:ext cx="167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Key-ID’s</a:t>
            </a:r>
            <a:endParaRPr lang="en-N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1663785-FFB4-CFCA-C630-D702C4F80E56}"/>
              </a:ext>
            </a:extLst>
          </p:cNvPr>
          <p:cNvSpPr txBox="1"/>
          <p:nvPr/>
        </p:nvSpPr>
        <p:spPr>
          <a:xfrm>
            <a:off x="7045891" y="1225011"/>
            <a:ext cx="167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Create</a:t>
            </a:r>
            <a:endParaRPr lang="en-N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1C3ACB3-1B9F-03BF-B79B-3292F0887735}"/>
              </a:ext>
            </a:extLst>
          </p:cNvPr>
          <p:cNvSpPr txBox="1"/>
          <p:nvPr/>
        </p:nvSpPr>
        <p:spPr>
          <a:xfrm>
            <a:off x="9356827" y="1225011"/>
            <a:ext cx="167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5. Publish</a:t>
            </a:r>
            <a:endParaRPr lang="en-NL" sz="2400" dirty="0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A57A4B9-A54D-DC82-849E-1E4923D7CF09}"/>
              </a:ext>
            </a:extLst>
          </p:cNvPr>
          <p:cNvCxnSpPr>
            <a:cxnSpLocks/>
          </p:cNvCxnSpPr>
          <p:nvPr/>
        </p:nvCxnSpPr>
        <p:spPr>
          <a:xfrm>
            <a:off x="5765006" y="6099759"/>
            <a:ext cx="398087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7748C9B8-BE6E-5359-B626-7B286DAE3843}"/>
              </a:ext>
            </a:extLst>
          </p:cNvPr>
          <p:cNvSpPr txBox="1"/>
          <p:nvPr/>
        </p:nvSpPr>
        <p:spPr>
          <a:xfrm>
            <a:off x="10799381" y="3836336"/>
            <a:ext cx="167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Local</a:t>
            </a:r>
            <a:endParaRPr lang="en-NL" sz="2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07724D2-BE05-D146-AC97-90BBD4E5051E}"/>
              </a:ext>
            </a:extLst>
          </p:cNvPr>
          <p:cNvSpPr txBox="1"/>
          <p:nvPr/>
        </p:nvSpPr>
        <p:spPr>
          <a:xfrm>
            <a:off x="10799381" y="2167033"/>
            <a:ext cx="167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www</a:t>
            </a:r>
            <a:endParaRPr lang="en-NL" sz="2400" dirty="0"/>
          </a:p>
        </p:txBody>
      </p:sp>
      <p:pic>
        <p:nvPicPr>
          <p:cNvPr id="83" name="Picture 82" descr="A hexagon with white text and colorful dots&#10;&#10;AI-generated content may be incorrect.">
            <a:extLst>
              <a:ext uri="{FF2B5EF4-FFF2-40B4-BE49-F238E27FC236}">
                <a16:creationId xmlns:a16="http://schemas.microsoft.com/office/drawing/2014/main" id="{9A4A5BCA-791C-7B7D-14E8-1C9B1A4591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58" y="2535598"/>
            <a:ext cx="2183695" cy="1070215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53E2E3A-842C-9719-C741-E15B33AF2B34}"/>
              </a:ext>
            </a:extLst>
          </p:cNvPr>
          <p:cNvCxnSpPr>
            <a:cxnSpLocks/>
          </p:cNvCxnSpPr>
          <p:nvPr/>
        </p:nvCxnSpPr>
        <p:spPr>
          <a:xfrm>
            <a:off x="8766179" y="2406973"/>
            <a:ext cx="59064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F0ACD3E-EC49-155B-16B8-B82BDD8AC9D7}"/>
              </a:ext>
            </a:extLst>
          </p:cNvPr>
          <p:cNvCxnSpPr>
            <a:cxnSpLocks/>
          </p:cNvCxnSpPr>
          <p:nvPr/>
        </p:nvCxnSpPr>
        <p:spPr>
          <a:xfrm>
            <a:off x="8875575" y="4051407"/>
            <a:ext cx="59064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94925F1-FE44-1475-3E16-6E4809F37DCA}"/>
              </a:ext>
            </a:extLst>
          </p:cNvPr>
          <p:cNvCxnSpPr>
            <a:cxnSpLocks/>
          </p:cNvCxnSpPr>
          <p:nvPr/>
        </p:nvCxnSpPr>
        <p:spPr>
          <a:xfrm>
            <a:off x="6678425" y="4093655"/>
            <a:ext cx="59064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9ED406D-4D1A-9697-4872-EA72A154568C}"/>
              </a:ext>
            </a:extLst>
          </p:cNvPr>
          <p:cNvCxnSpPr>
            <a:cxnSpLocks/>
          </p:cNvCxnSpPr>
          <p:nvPr/>
        </p:nvCxnSpPr>
        <p:spPr>
          <a:xfrm>
            <a:off x="4144307" y="4156473"/>
            <a:ext cx="59064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6" name="Picture 9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5E5D21B-9838-ABFB-3CD5-D6AAC00960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700" y="3858256"/>
            <a:ext cx="1328648" cy="1328648"/>
          </a:xfrm>
          <a:prstGeom prst="rect">
            <a:avLst/>
          </a:prstGeom>
        </p:spPr>
      </p:pic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7A898EC-1205-1E14-FE61-12EE5DB6CFED}"/>
              </a:ext>
            </a:extLst>
          </p:cNvPr>
          <p:cNvCxnSpPr>
            <a:cxnSpLocks/>
            <a:stCxn id="96" idx="2"/>
          </p:cNvCxnSpPr>
          <p:nvPr/>
        </p:nvCxnSpPr>
        <p:spPr>
          <a:xfrm>
            <a:off x="5743024" y="5186904"/>
            <a:ext cx="21982" cy="93290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2404421-75F0-173B-3F26-BC265D8999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4" y="450520"/>
            <a:ext cx="527407" cy="527407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14470DDA-0A04-610F-87BD-910428EAAF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073" y="3559881"/>
            <a:ext cx="1627023" cy="1627023"/>
          </a:xfrm>
          <a:prstGeom prst="rect">
            <a:avLst/>
          </a:prstGeom>
        </p:spPr>
      </p:pic>
      <p:pic>
        <p:nvPicPr>
          <p:cNvPr id="106" name="Picture 105" descr="A close up of a logo&#10;&#10;AI-generated content may be incorrect.">
            <a:extLst>
              <a:ext uri="{FF2B5EF4-FFF2-40B4-BE49-F238E27FC236}">
                <a16:creationId xmlns:a16="http://schemas.microsoft.com/office/drawing/2014/main" id="{BFE0202B-B2CA-424C-C0FE-181767D326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146" y="536942"/>
            <a:ext cx="994969" cy="461666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312A7772-58CE-A63E-5073-A25A28F9F1B0}"/>
              </a:ext>
            </a:extLst>
          </p:cNvPr>
          <p:cNvSpPr txBox="1"/>
          <p:nvPr/>
        </p:nvSpPr>
        <p:spPr>
          <a:xfrm>
            <a:off x="993843" y="6398668"/>
            <a:ext cx="10204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GitHub repo: </a:t>
            </a:r>
            <a:r>
              <a:rPr lang="en-US" dirty="0">
                <a:hlinkClick r:id="rId14"/>
              </a:rPr>
              <a:t>https://github.com/HugoGit39/sia.project.1.wd.data</a:t>
            </a:r>
            <a:endParaRPr lang="en-US" dirty="0"/>
          </a:p>
          <a:p>
            <a:pPr algn="ctr"/>
            <a:endParaRPr lang="en-NL" dirty="0"/>
          </a:p>
        </p:txBody>
      </p:sp>
      <p:pic>
        <p:nvPicPr>
          <p:cNvPr id="3" name="Picture 2" descr="A hexagon with white text and blue border&#10;&#10;AI-generated content may be incorrect.">
            <a:extLst>
              <a:ext uri="{FF2B5EF4-FFF2-40B4-BE49-F238E27FC236}">
                <a16:creationId xmlns:a16="http://schemas.microsoft.com/office/drawing/2014/main" id="{2E100F78-4A3C-5DBB-4C89-7FBDA578B1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822" y="3476493"/>
            <a:ext cx="1088559" cy="119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6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42</Words>
  <Application>Microsoft Office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Klarenberg, H. (Hugo)</dc:creator>
  <cp:lastModifiedBy>Klarenberg, H. (Hugo)</cp:lastModifiedBy>
  <cp:revision>7</cp:revision>
  <dcterms:created xsi:type="dcterms:W3CDTF">2025-12-16T09:38:42Z</dcterms:created>
  <dcterms:modified xsi:type="dcterms:W3CDTF">2025-12-18T13:18:48Z</dcterms:modified>
</cp:coreProperties>
</file>